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74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Ubuntu" panose="020B0604020202020204" charset="0"/>
      <p:regular r:id="rId24"/>
      <p:bold r:id="rId25"/>
      <p:italic r:id="rId26"/>
      <p:boldItalic r:id="rId27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3B56"/>
    <a:srgbClr val="FF0062"/>
    <a:srgbClr val="FFA5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29" autoAdjust="0"/>
    <p:restoredTop sz="94660"/>
  </p:normalViewPr>
  <p:slideViewPr>
    <p:cSldViewPr snapToGrid="0">
      <p:cViewPr varScale="1">
        <p:scale>
          <a:sx n="72" d="100"/>
          <a:sy n="72" d="100"/>
        </p:scale>
        <p:origin x="64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CAFA89-649A-4CD4-8CA0-922BD950A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B9034C3-6623-4312-ACFB-C94C4A14F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F4247F-4748-4C83-86EB-35ADCD5DB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24/11/2021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0E6219-BDEB-4EE1-A175-07A7C2073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DE246E-C529-439F-BD09-1F68055F5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5586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B054AC-3FFF-4D8F-9C52-EA16C149A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9BE6E91-6808-4727-B8A7-FD95BB76E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22F412-A405-47F4-A872-8F31E63DD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24/11/2021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911309-6394-40FD-9219-93572412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7E88C8-E45A-47E6-B5DB-2C5BED4D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84487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77EAF5F-01EC-4C8E-92E4-8EA72B1271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B37C742-8933-4BA5-BEE2-40CF150E1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7DBD54-366D-4902-A024-B9992F92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24/11/2021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5AAD18-E834-4B76-B93C-FC8C7F030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9693C3-6EA5-4E9A-8D79-E4483968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8667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92E5BB-C2E2-4BCD-A8D7-9FD01095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1201FE-32DD-4709-B8F2-7A4C7AD93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E3ACE2-4C48-4B09-89C6-F43A43C43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24/11/2021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595509-0E09-4AC8-BF64-40CD9721E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B3D477-DB13-4157-9F78-8967E6FD7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466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969F0E-40B8-4860-AFD1-F14DE6EAF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6F8B3B-5A68-48FA-982F-BB0B35317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448117-10BA-43D8-903D-218E032EB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24/11/2021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C6AF83-72C1-49D9-A8D7-6149D8533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D4664A-BA81-4942-86A1-94E763AAD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6498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919E2-D330-4B7C-BB7A-FA6F5105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66D0EF-28F6-4849-A29D-45F30BF823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3CDEF0-99AC-4C07-8779-54ED4CBCD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070C11-D9E3-4E48-9F88-584356138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24/11/2021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A041B92-5BD5-468A-ABEF-1A64E9694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931DA9-A972-4CDE-A1B9-7F721EC70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57981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7240C8-A045-422B-B727-9F6178ADC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7BAA07-E993-4A28-A445-F00F08464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480F513-5313-4D5A-8C8E-105F98085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6A9F64A-C688-4E45-8184-CA55E345F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ECE552A-77AA-4A1A-98FC-57E52E07E0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1F1C3B6-8E5E-4E95-B885-6A52086B1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24/11/2021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2115EFC-DB27-4CC8-BE51-9DD148E1A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4B70F07-8900-498B-963F-3F389BCE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155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99673E-1B54-4DC0-982F-CDDBAB505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B523A38-AD8C-441F-A39B-BE39EFD9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24/11/2021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E9B3118-1819-4F0A-A0F3-CD72AA8C9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D40B193-48C5-40F3-84B4-D4AC6313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3886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5BF15CA-5665-4301-8A2D-B841EDCD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24/11/2021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135F2B5-C7E2-480C-9188-DDFDFB98F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5304BA-5359-49E3-805F-D5DC5F86E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84279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4884ED-075B-4A22-B81D-D4B089430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5D1FC-8EA2-4B25-BC85-43D2892CA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399921-BCE0-470A-A674-546FBFF47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19DE2C-807B-46E4-8C3F-B98E48C20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24/11/2021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15F6F82-7DDB-4B79-B23C-8636087C8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7577123-3B38-4F72-9246-E04C96EDA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3107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58F10F-DB92-4F50-B8EA-5FC4D4CCD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16E6B7E-9EFD-4583-850B-1DF31978F3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C9515C5-F6C8-4A37-A042-45CB82FB5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DA0D39E-D64F-4E85-81C0-6180A11A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24/11/2021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0C59E9C-2EE5-4DBC-AAFB-56348B65C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F351868-49F2-4539-B794-A2F26B111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25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CA4BC38-6509-4F17-9377-752FF103E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57A73B-DD77-412C-B47E-565C8375C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931BCC-0117-460E-8705-A8FAA5C226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CFB44-A862-479B-BE2C-2441143E5171}" type="datetimeFigureOut">
              <a:rPr lang="es-CO" smtClean="0"/>
              <a:t>24/11/2021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F78089-D269-4340-9344-68415C14F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B1BCF-1F88-45A3-B3AF-B5BDB9BF5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3760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7ACBCAB-72BC-2742-9BF4-8479FB18D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204D3B3-83BD-8049-9E55-5B6A10A3ADB5}"/>
              </a:ext>
            </a:extLst>
          </p:cNvPr>
          <p:cNvSpPr txBox="1"/>
          <p:nvPr/>
        </p:nvSpPr>
        <p:spPr>
          <a:xfrm>
            <a:off x="484128" y="2928443"/>
            <a:ext cx="6891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RxJs</a:t>
            </a:r>
            <a:endParaRPr lang="es-CO" sz="3600" b="1" dirty="0">
              <a:solidFill>
                <a:srgbClr val="FF0062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45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19E4A8-41B7-4235-85AF-1157DEC0C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E3E0EB-E43A-4AC2-97C2-C8F85D8E3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08AECA6-6FE6-46C2-8EB6-3A8AFE9DF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753" y="365124"/>
            <a:ext cx="9533490" cy="603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48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19E4A8-41B7-4235-85AF-1157DEC0C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E3E0EB-E43A-4AC2-97C2-C8F85D8E3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0D0A176-89E1-4C58-B0CB-6FDBAE430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436" y="467552"/>
            <a:ext cx="10353128" cy="53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930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19E4A8-41B7-4235-85AF-1157DEC0C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E3E0EB-E43A-4AC2-97C2-C8F85D8E3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A1F34A3-25C6-4704-B928-CE965AD96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56" y="624715"/>
            <a:ext cx="9284391" cy="560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11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19E4A8-41B7-4235-85AF-1157DEC0C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E3E0EB-E43A-4AC2-97C2-C8F85D8E3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AF9E41D-ED21-4344-A2CB-849381EEA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72" y="1508573"/>
            <a:ext cx="10007856" cy="384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268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19E4A8-41B7-4235-85AF-1157DEC0C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E3E0EB-E43A-4AC2-97C2-C8F85D8E3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1E916B6-535B-4076-97E9-48C4577E1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831" y="465897"/>
            <a:ext cx="885825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30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19E4A8-41B7-4235-85AF-1157DEC0C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E3E0EB-E43A-4AC2-97C2-C8F85D8E3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19A428A-50E5-4357-8900-10EB2E14F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94" y="491366"/>
            <a:ext cx="9987979" cy="508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52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19E4A8-41B7-4235-85AF-1157DEC0C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E3E0EB-E43A-4AC2-97C2-C8F85D8E3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1C8D3A0-BB27-4DD5-AB9A-BC56E7336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21" y="1173680"/>
            <a:ext cx="10627158" cy="361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802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C7883DB-8DB4-3D4C-8462-C538069CA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EAAD6F0-1B39-4D30-B97A-1FE306E62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450" y="1881187"/>
            <a:ext cx="651510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0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19E4A8-41B7-4235-85AF-1157DEC0C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CF78784-4620-440F-B696-D3ADFC9535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036" y="1439518"/>
            <a:ext cx="9295892" cy="1104900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A5291B5-3A36-41EF-AE4D-E9989F6EA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69255"/>
            <a:ext cx="10834535" cy="21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14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19E4A8-41B7-4235-85AF-1157DEC0C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E3E0EB-E43A-4AC2-97C2-C8F85D8E3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1131548-4292-4633-ADFF-24DF0F0B1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10320"/>
            <a:ext cx="9100930" cy="417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38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19E4A8-41B7-4235-85AF-1157DEC0C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E3E0EB-E43A-4AC2-97C2-C8F85D8E3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9933B54-096C-412D-9EA4-06CBB6F0E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071" y="1343232"/>
            <a:ext cx="9349616" cy="479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333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19E4A8-41B7-4235-85AF-1157DEC0C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E3E0EB-E43A-4AC2-97C2-C8F85D8E3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1DBB502-9EBC-4E37-BF6B-99066F018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891" y="416317"/>
            <a:ext cx="9326217" cy="602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22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19E4A8-41B7-4235-85AF-1157DEC0C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E3E0EB-E43A-4AC2-97C2-C8F85D8E3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2792C6D-84F3-446F-BBE8-3D4E7ADA1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397" y="454577"/>
            <a:ext cx="8829675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955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19E4A8-41B7-4235-85AF-1157DEC0C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E3E0EB-E43A-4AC2-97C2-C8F85D8E3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BCF51DC-F957-45F2-A881-97E4B626C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65" y="1690688"/>
            <a:ext cx="11197907" cy="352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25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19E4A8-41B7-4235-85AF-1157DEC0C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E3E0EB-E43A-4AC2-97C2-C8F85D8E3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FE865B7-2CC9-46E1-BFBF-DE72F04D6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17" y="1279525"/>
            <a:ext cx="10514167" cy="408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279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institucional versión 1" id="{F3C07190-F706-40B0-AEF3-D2B6027D0964}" vid="{99726FCE-C218-418C-A1EE-4FAB13676F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777</TotalTime>
  <Words>1</Words>
  <Application>Microsoft Office PowerPoint</Application>
  <PresentationFormat>Panorámica</PresentationFormat>
  <Paragraphs>1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1" baseType="lpstr">
      <vt:lpstr>Ubuntu</vt:lpstr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Camilo Rodriguez</cp:lastModifiedBy>
  <cp:revision>18</cp:revision>
  <dcterms:created xsi:type="dcterms:W3CDTF">2021-04-09T17:18:33Z</dcterms:created>
  <dcterms:modified xsi:type="dcterms:W3CDTF">2021-11-24T22:16:17Z</dcterms:modified>
</cp:coreProperties>
</file>